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Хачкинаев Олег Витальевич" initials="ХОВ" lastIdx="1" clrIdx="0">
    <p:extLst>
      <p:ext uri="{19B8F6BF-5375-455C-9EA6-DF929625EA0E}">
        <p15:presenceInfo xmlns:p15="http://schemas.microsoft.com/office/powerpoint/2012/main" userId="S-1-5-21-3913276269-649687363-417492276-12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3077" autoAdjust="0"/>
  </p:normalViewPr>
  <p:slideViewPr>
    <p:cSldViewPr snapToGrid="0">
      <p:cViewPr varScale="1">
        <p:scale>
          <a:sx n="108" d="100"/>
          <a:sy n="108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A80D7-4957-4348-8596-1CB6B7FBDDB7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BEC8-C970-4454-99DE-0B9DA5757C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Идеология IDE (решать все задачи кодирования, не покидая одну среду).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Какие проблемы (и как) решает 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Какие проблемы создает IDE взамен решенных.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51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5.	.</a:t>
            </a:r>
          </a:p>
          <a:p>
            <a:r>
              <a:rPr lang="ru-RU" dirty="0"/>
              <a:t>5.1.	Возможность наращивания функциональности инструмента посредством плагинов.</a:t>
            </a:r>
          </a:p>
          <a:p>
            <a:r>
              <a:rPr lang="ru-RU" dirty="0"/>
              <a:t>5.2.	Организация иерархии проектов в рабочем пространстве (</a:t>
            </a:r>
            <a:r>
              <a:rPr lang="ru-RU" dirty="0" err="1"/>
              <a:t>workspace</a:t>
            </a:r>
            <a:r>
              <a:rPr lang="ru-RU" dirty="0"/>
              <a:t>).</a:t>
            </a:r>
          </a:p>
          <a:p>
            <a:r>
              <a:rPr lang="ru-RU" dirty="0"/>
              <a:t>5.3.	Внешний вид оболочки. Возможности индивидуальной настройки по вкусу пользователя. Перспективы.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02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0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6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88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3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32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BEC8-C970-4454-99DE-0B9DA5757CC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45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DF2E8-60F2-0510-029D-1F36441D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0755F0-6EFF-CACE-4E48-C9CFA0B40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9015D3-4F26-2277-E787-CEDB6775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796D-B79C-4AFE-AEE1-2D3E18C3E077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3A00D-53DB-5E8A-BB4E-9CF1F5F5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083AA-C2C1-9358-82E0-6693F3DA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6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FED9C-0789-4E6B-1D14-18195988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9982CF-05BE-8654-329A-DEBAE45DB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56811B-C0E3-B04E-A158-3B61D2F5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CCC6-FD71-4F03-82AC-6F6B739381F9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50A88-458D-9B27-8CC0-0D0E09F4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75178E-9343-68BA-6CDC-54877861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84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FAFA40-D2AB-1B29-033F-6175640F2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0CBBC7-D22D-BFC5-4164-C959F8176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1E540-3326-A105-BD8D-D10A73E0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D909-F5E3-4A53-9FAE-14A7653EEEB1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CF8F21-B5EC-6B12-5778-46EBC161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B1EEE-7D20-265D-C696-561DD330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15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4C9CA-A976-F3F7-E2B4-DF2E6CAF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C900E-506D-175C-A016-634A1063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4AE69-0184-C5E0-9574-78000A82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076CA-1984-4DD4-8985-B2F4B7275713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50C66-BA90-638F-9161-9051D328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A9AF6-9871-80A5-8506-4B7BF688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99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841EC-2B1E-1036-51AA-D3759F0B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F4ABE-001E-00B6-AE05-BA0BFA84D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C95F9-44A7-4A08-D166-C38D533C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CC484-4A65-4534-A9FD-4D9F45DFA69B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A05FD0-BBAC-1A53-9285-E1C323AB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0EFD9-1B7D-F56E-E497-DB546629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0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57B61-E888-C09A-0341-476C61F5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5D9C24-37E7-7A7A-2DB4-326E685C5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468E24-D17E-5908-0FA2-FCFD8DCA6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BA7827-59B8-41A3-F864-6F0FC9FD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9754-7902-48CC-982A-9C4269BE7E1B}" type="datetime1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09ADD8-078E-A017-8D97-0F41924F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B4B0EB-04FE-5C30-7698-7187EB8D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D647D-8948-0F9B-3AB9-BAE3038A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1C713-8C67-E054-6266-B5E7A8CF7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42062A-7DBB-FB0D-8D7D-454BB860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DE732C-23E3-62DF-21CA-77F0B6BEA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7721C2-E7FE-9D4C-5CBC-57E86DEC0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FC24F1-813E-7165-CFDE-F57B570A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773E2-1AC6-41BD-A0F7-41349A80C551}" type="datetime1">
              <a:rPr lang="ru-RU" smtClean="0"/>
              <a:t>04.10.2023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ECA4198-3B96-BC38-483C-25B901B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325F6C-DB58-BC58-E844-16AD5020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26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05975-8F66-5479-19CD-BCC8D50B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1E42EC-2E76-F3DA-4F6F-ACA6B332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39ED-F07C-4B2A-B3C8-B6952197F7B3}" type="datetime1">
              <a:rPr lang="ru-RU" smtClean="0"/>
              <a:t>04.10.2023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C1FEA8-32A1-CA5E-FB43-35F14D42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A68D9E-B5FB-5D40-9888-99395460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28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2366A0-484D-B92C-B57B-A9434C64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D456-568F-4755-8AE9-E640FB089D75}" type="datetime1">
              <a:rPr lang="ru-RU" smtClean="0"/>
              <a:t>04.10.2023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10375D-C239-6570-3889-0C2B94A8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59633-F7E1-227E-3F9A-BAA88FC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46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90A64-D31D-CEFB-27F1-5561FCAC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3138BE-D41E-111E-EB88-31F08BBBB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28A9FA-EA53-95BE-5254-44924010A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E8379-773B-62DD-26EA-10841C33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BE54-08D3-4112-974B-2CCFBC1DBA3F}" type="datetime1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B71262-CA31-F9DB-D944-58E92CA0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D383C2-B68D-4174-62F8-BBA773EC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52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364DE-7ADE-9A51-1B8A-28C0A64B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8C01723-DC71-860B-F3FD-4768817E1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0767D4-8989-A83F-1AFD-6F3471E8F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3448C2-2CE8-C7E0-1EA0-345BB4E2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DEA-6F11-43B7-8DB6-2305FA0D22F8}" type="datetime1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386F47-9A8C-FF0B-67DB-672F6D98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231D4-288B-650D-407F-FDE94C62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40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F23F0-73B3-4EC5-85C7-20D9334C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7B358A-491A-F875-FA6C-D7877D6F2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82614C-FBAD-E5BE-92DE-4E0A919D9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80AA-AC95-4F53-9263-2EEC6132F5FD}" type="datetime1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2F1C6-66BF-E32A-8066-B6E6DFD5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2074F-5F40-4C67-8814-4CAF5870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2619-E84D-418A-9078-B744C3D60D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83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383DA-BA7D-BBD2-F327-F276E472A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Лекция 4.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A7C67C-7321-9CFC-97C8-EED37FB27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Среда разработки </a:t>
            </a:r>
            <a:r>
              <a:rPr lang="en-US" sz="4800" dirty="0"/>
              <a:t>STM32CubeIDE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42396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3AD9E-15C4-07C7-F948-F7853B9E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8"/>
            <a:ext cx="10515600" cy="854075"/>
          </a:xfrm>
        </p:spPr>
        <p:txBody>
          <a:bodyPr/>
          <a:lstStyle/>
          <a:p>
            <a:r>
              <a:rPr lang="ru-RU" dirty="0"/>
              <a:t>2.</a:t>
            </a:r>
            <a:r>
              <a:rPr lang="en-US" dirty="0"/>
              <a:t> </a:t>
            </a:r>
            <a:r>
              <a:rPr lang="ru-RU" dirty="0"/>
              <a:t>Сложность ручной сборки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9B3DD-F559-2E55-B618-392B6917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984738"/>
            <a:ext cx="11238523" cy="5431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"C:/Users/hachkinaev_ov/STM32CubeIDE/workspace_1.10.1/GPIO_InfiniteLedToggling_Init/Src/main.c"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"Example/User/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"C:/Users/hachkinaev_ov/STM32CubeIDE/workspace_1.10.1/GPIO_InfiniteLedToggling_Init/Src/stm32f7xx_it.c"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/User/stm32f7xx_it.d"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/User/stm32f7xx_it.o"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"Example/User/stm32f7xx_it.o"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=cortex-m7 -g3 -c -x assembler-with-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/SW4STM32/startup_stm32f767xx.d"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MT"Example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/SW4STM32/startup_stm32f767xx.o"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"Example/SW4STM32/startup_stm32f767xx.o" "C:/Users/hachkinaev_ov/STM32CubeIDE/workspace_1.10.1/GPIO_InfiniteLedToggling_Init/SW4STM32/startup_stm32f767xx.s"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"C:/Users/hachkinaev_ov/STM32CubeIDE/workspace_1.10.1/GPIO_InfiniteLedToggling_Init/Drivers/STM32F7xx_HAL_Driver/Src/stm32f7xx_ll_gpio.c"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/STM32F7xx_LL_Driver/stm32f7xx_ll_gpio.d"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/STM32F7xx_LL_Driver/stm32f7xx_ll_gpio.o"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"Drivers/STM32F7xx_LL_Driver/stm32f7xx_ll_gpio.o"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"C:/Users/hachkinaev_ov/STM32CubeIDE/workspace_1.10.1/GPIO_InfiniteLedToggling_Init/Drivers/STM32F7xx_HAL_Driver/Src/stm32f7xx_ll_utils.c"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/STM32F7xx_LL_Driver/stm32f7xx_ll_utils.d"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/STM32F7xx_LL_Driver/stm32f7xx_ll_utils.o"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"Drivers/STM32F7xx_LL_Driver/stm32f7xx_ll_utils.o"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"C:/Users/hachkinaev_ov/STM32CubeIDE/workspace_1.10.1/GPIO_InfiniteLedToggling_Init/Src/system_stm32f7xx.c"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=cortex-m7 -std=gnu11 -g3 -DSTM32F767xx -DUSE_STM32F7XX_NUCLEO -DUSE_FULL_LL_DRIVER -DHSE_VALUE=8000000U -c -I../../../Inc -I../../../Drivers/CMSIS/Device/ST/STM32F7xx/Include -I../../../Drivers/STM32F7xx_HAL_Driver/Inc -I../../../Drivers/CMSIS/Include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ffunction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-Wall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-usage -MMD -MP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/CMSIS/system_stm32f7xx.d"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MT"Drivers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/CMSIS/system_stm32f7xx.o"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"Drivers/CMSIS/system_stm32f7xx.o"</a:t>
            </a:r>
          </a:p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arm-none-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-o "STM32F767ZI-Nucleo.elf" @"objects.list"  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=cortex-m7 -T"../STM32F767ZITx_FLASH.ld"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nosys.specs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,-Map="STM32F767ZI-Nucleo.map"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-sections -static --specs=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nano.specs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=fpv5-d16 -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mfloat-abi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=hard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mthumb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,--start-group -lc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,--end-group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A2C8E-0F24-DEB8-48C0-104CFA5F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F15F2-AD55-019C-FC71-48DB2E2B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1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3.</a:t>
            </a:r>
            <a:r>
              <a:rPr lang="en-US" dirty="0"/>
              <a:t> </a:t>
            </a:r>
            <a:r>
              <a:rPr lang="ru-RU" dirty="0"/>
              <a:t>Инструменты автоматизации сборки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EE062-F111-9E96-285E-66090B19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39" y="2743200"/>
            <a:ext cx="2022231" cy="2735385"/>
          </a:xfrm>
        </p:spPr>
        <p:txBody>
          <a:bodyPr/>
          <a:lstStyle/>
          <a:p>
            <a:r>
              <a:rPr lang="en-US" dirty="0"/>
              <a:t>Make </a:t>
            </a:r>
            <a:endParaRPr lang="ru-RU" dirty="0"/>
          </a:p>
          <a:p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Ninja</a:t>
            </a:r>
          </a:p>
          <a:p>
            <a:r>
              <a:rPr lang="en-US" dirty="0" err="1"/>
              <a:t>Autotools</a:t>
            </a:r>
            <a:endParaRPr lang="en-US" dirty="0"/>
          </a:p>
          <a:p>
            <a:r>
              <a:rPr lang="en-US" dirty="0" err="1"/>
              <a:t>SCons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38C998-F96A-22E1-C25C-0AA215AE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554E61-66BD-B8A8-4D72-DC3C89E2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84" y="1599821"/>
            <a:ext cx="6720588" cy="47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4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88951-FA60-C29D-31C4-B9657F03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69" y="318235"/>
            <a:ext cx="11308861" cy="73684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4. IDE как альтернатива набору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DD590D-6FB9-CBFB-0F20-B04F495F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948"/>
            <a:ext cx="10515600" cy="550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Решаем все задачи, не покидая одну среду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7002E1-4AED-1606-1890-7F1832D0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D2C1BF-457F-95F1-C187-757D1CB1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28" y="1727200"/>
            <a:ext cx="7179373" cy="4337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9492B5-DA67-F9A6-BCE5-6CD5BD91D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9" y="2491062"/>
            <a:ext cx="6979138" cy="3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C1AA6-3F68-7F3A-C461-34F16FA2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59993"/>
          </a:xfrm>
        </p:spPr>
        <p:txBody>
          <a:bodyPr/>
          <a:lstStyle/>
          <a:p>
            <a:pPr algn="ctr"/>
            <a:r>
              <a:rPr lang="ru-RU" dirty="0"/>
              <a:t>5. Eclipse как основа для STM32CubeIDE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85C85E-940A-B780-0A44-55B2328C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26" y="921180"/>
            <a:ext cx="10515600" cy="8599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5.1.	Возможность наращивания функциональности посредством плагинов.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A61118-753D-F4E6-A948-418E4C91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6E984F-CC4B-2D80-BAD8-7CD00019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52" y="1492709"/>
            <a:ext cx="7038696" cy="51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5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E502B-C69C-2AD3-B6FB-AFA97242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94"/>
            <a:ext cx="10515600" cy="1010913"/>
          </a:xfrm>
        </p:spPr>
        <p:txBody>
          <a:bodyPr>
            <a:normAutofit/>
          </a:bodyPr>
          <a:lstStyle/>
          <a:p>
            <a:r>
              <a:rPr lang="ru-RU" sz="3200" dirty="0"/>
              <a:t>5.2.	Организация иерархии проектов в рабочем пространстве (</a:t>
            </a:r>
            <a:r>
              <a:rPr lang="ru-RU" sz="3200" dirty="0" err="1"/>
              <a:t>workspace</a:t>
            </a:r>
            <a:r>
              <a:rPr lang="ru-RU" sz="32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935CA7-3D72-2449-3954-1BEA69B9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1D1C31-CF98-CE74-B2F9-C16B2A5F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87" y="1044345"/>
            <a:ext cx="2970751" cy="53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5C63C-9311-1761-4ED5-83BCB7E6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365125"/>
            <a:ext cx="11185864" cy="71795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5.3. Возможности индивидуальной настройки. Перспективы.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0782D0D-81DD-BB77-C4AC-7A6960543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3507" y="1540234"/>
            <a:ext cx="6604986" cy="435895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6DAC6A-2426-DD9C-3660-DF57BD1F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9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7D2E-D29B-BD63-D1B8-EF780528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83" y="136525"/>
            <a:ext cx="10999433" cy="712187"/>
          </a:xfrm>
        </p:spPr>
        <p:txBody>
          <a:bodyPr/>
          <a:lstStyle/>
          <a:p>
            <a:pPr algn="ctr"/>
            <a:r>
              <a:rPr lang="ru-RU" dirty="0"/>
              <a:t>6. Генератор кода STM32CubeMX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3022CC-6712-A18B-F1D9-AB30DD81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374" y="1082309"/>
            <a:ext cx="9419250" cy="52983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DA6EDF-7947-A969-3696-A96C689C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7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F241F-C8A2-A019-6A67-A9230C10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1"/>
            <a:ext cx="10515600" cy="735706"/>
          </a:xfrm>
        </p:spPr>
        <p:txBody>
          <a:bodyPr/>
          <a:lstStyle/>
          <a:p>
            <a:pPr algn="ctr"/>
            <a:r>
              <a:rPr lang="ru-RU" dirty="0"/>
              <a:t>7. </a:t>
            </a:r>
            <a:r>
              <a:rPr lang="en-US" dirty="0"/>
              <a:t>STM32CubeProgrammer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F73F5F-F4AF-DF23-DCE4-FCF26F38F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784" y="967667"/>
            <a:ext cx="7412432" cy="555932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ECA8F-EE52-A22F-8D4F-22C84832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6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3973D-5C89-793B-35D6-C634C4EC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3"/>
            <a:ext cx="10515600" cy="735706"/>
          </a:xfrm>
        </p:spPr>
        <p:txBody>
          <a:bodyPr/>
          <a:lstStyle/>
          <a:p>
            <a:pPr algn="ctr"/>
            <a:r>
              <a:rPr lang="ru-RU" dirty="0"/>
              <a:t>8. Компиляция и сборка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A0CA93-90F0-B9EC-D193-7C1F7B51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3BE341D-8B60-2632-593C-E18315F11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5950" y="726350"/>
            <a:ext cx="9300099" cy="5812562"/>
          </a:xfrm>
        </p:spPr>
      </p:pic>
    </p:spTree>
    <p:extLst>
      <p:ext uri="{BB962C8B-B14F-4D97-AF65-F5344CB8AC3E}">
        <p14:creationId xmlns:p14="http://schemas.microsoft.com/office/powerpoint/2010/main" val="268348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898AFA-183A-CF26-D248-A6A7F709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F0DAB-D0BE-CC5E-62F5-4972CC3A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613977"/>
            <a:ext cx="11230252" cy="36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47472-5F22-7985-C0B3-521F6DB3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	Основные операции создания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F8BAF-87E9-815F-4917-632D5406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Набор и редактирование исходного текста программы.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Документирование кода.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Компиляция.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Линковка.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Тестирование.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Отладка.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Рефакторинг.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4C5BF7-D18C-E552-83B0-D6CA8DDC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69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C263B-8C47-0F55-9820-2816BAF3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8897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9. Прошивка программы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023C7D4-9C58-F2BC-6A29-B15718A9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00" y="925497"/>
            <a:ext cx="9048800" cy="56555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65126D-2D00-A5DA-852D-6FFB862B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86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8CAA727-2583-F420-15BE-C4C9C38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58C207-0E10-392F-F1F4-A8507709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48" y="354786"/>
            <a:ext cx="10176704" cy="61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38AA4-7D68-8ED2-0C52-15043AA1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20"/>
            <a:ext cx="10515600" cy="78009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10. Пошаговая отладка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E25B62-7FA4-9BC1-E0A4-7EC5858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22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2B6D7C4-E30F-ABDC-E866-A21997E7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0544" y="820613"/>
            <a:ext cx="8970911" cy="5606820"/>
          </a:xfrm>
        </p:spPr>
      </p:pic>
    </p:spTree>
    <p:extLst>
      <p:ext uri="{BB962C8B-B14F-4D97-AF65-F5344CB8AC3E}">
        <p14:creationId xmlns:p14="http://schemas.microsoft.com/office/powerpoint/2010/main" val="155525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29E38D-D221-3D98-0223-4C2A24AC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732BE6-8852-C149-5569-5765108E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09" y="357880"/>
            <a:ext cx="9827581" cy="61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EBBE6-8141-0793-CE63-2A2DADDC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63"/>
            <a:ext cx="10515600" cy="713246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1.1. Набор и редактирование исходного текста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68D36-7318-9B85-4456-1A54CFB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4" y="1825625"/>
            <a:ext cx="368104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Редакторы кода:</a:t>
            </a:r>
          </a:p>
          <a:p>
            <a:r>
              <a:rPr lang="en-US" dirty="0"/>
              <a:t>Visual Studio Code</a:t>
            </a:r>
            <a:endParaRPr lang="ru-RU" dirty="0"/>
          </a:p>
          <a:p>
            <a:r>
              <a:rPr lang="en-US" dirty="0"/>
              <a:t>Atom</a:t>
            </a:r>
            <a:endParaRPr lang="ru-RU" dirty="0"/>
          </a:p>
          <a:p>
            <a:r>
              <a:rPr lang="en-US" dirty="0"/>
              <a:t>Sublime Text</a:t>
            </a:r>
            <a:endParaRPr lang="ru-RU" dirty="0"/>
          </a:p>
          <a:p>
            <a:r>
              <a:rPr lang="en-US" dirty="0"/>
              <a:t>Vim</a:t>
            </a:r>
            <a:endParaRPr lang="ru-RU" dirty="0"/>
          </a:p>
          <a:p>
            <a:r>
              <a:rPr lang="en-US" dirty="0"/>
              <a:t>Notepad++</a:t>
            </a:r>
            <a:endParaRPr lang="ru-RU" dirty="0"/>
          </a:p>
          <a:p>
            <a:r>
              <a:rPr lang="en-US" dirty="0"/>
              <a:t>Emacs</a:t>
            </a:r>
            <a:endParaRPr lang="ru-RU" dirty="0"/>
          </a:p>
          <a:p>
            <a:r>
              <a:rPr lang="ru-RU" dirty="0"/>
              <a:t>…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DD430-5518-3AC0-71AD-E512EDE6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721" y="1072241"/>
            <a:ext cx="4556850" cy="24410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F5715F-7D8F-070C-AA07-8384690E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14" y="1606284"/>
            <a:ext cx="4470400" cy="23901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89223-3237-F8E4-3C09-B84308B4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38" y="2204424"/>
            <a:ext cx="4580821" cy="24491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6FE545-B84F-F86C-3BA7-2437EB8E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50" y="2952790"/>
            <a:ext cx="4568182" cy="24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EEC3B5-ECB9-442E-AFB2-18BE0DD6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3</a:t>
            </a:fld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DCDE33-5D17-6FD7-E398-D2F6D740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3637859"/>
            <a:ext cx="4694795" cy="2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2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B5BBCED-7586-098E-BEDE-E1109866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248"/>
            <a:ext cx="10515600" cy="596167"/>
          </a:xfrm>
        </p:spPr>
        <p:txBody>
          <a:bodyPr>
            <a:normAutofit/>
          </a:bodyPr>
          <a:lstStyle/>
          <a:p>
            <a:r>
              <a:rPr lang="ru-RU" sz="3200" dirty="0"/>
              <a:t>1.2.	Документирование кода. </a:t>
            </a:r>
            <a:r>
              <a:rPr lang="en-US" sz="3200" dirty="0" err="1"/>
              <a:t>Doxygen</a:t>
            </a:r>
            <a:endParaRPr lang="ru-RU" sz="3200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16493162-239C-0FEC-E64A-77EC2ACBF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954" y="1359889"/>
            <a:ext cx="5181600" cy="59616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Специальные комментарии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17B6C9E-85AA-436E-1CF9-1FAB85953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9513" y="1359890"/>
            <a:ext cx="4603895" cy="59616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Документация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8F3F6D-1A88-3D0F-F294-109760A5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FC748E-9A4A-2C7A-C01A-0A1F492F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10" y="1971394"/>
            <a:ext cx="4552798" cy="39897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83E0A6-9EEA-1FE5-DE12-C4FC1E51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8" y="2217400"/>
            <a:ext cx="6476592" cy="37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8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6C7DF-8C68-E323-192E-BA0E3D1A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244"/>
          </a:xfrm>
        </p:spPr>
        <p:txBody>
          <a:bodyPr>
            <a:normAutofit/>
          </a:bodyPr>
          <a:lstStyle/>
          <a:p>
            <a:r>
              <a:rPr lang="ru-RU" sz="3200" dirty="0"/>
              <a:t>1.3.	Компиляция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6467D95-4A24-DAAD-1259-287A59802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877" y="1039263"/>
            <a:ext cx="7030245" cy="527819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FE8F4D-72B9-D363-BE1C-9D9B014B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7F6E6-CEF7-1D93-B02A-61FF3B0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/>
          <a:p>
            <a:r>
              <a:rPr lang="ru-RU" sz="3200" dirty="0"/>
              <a:t>1.4.	Линковка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7FD4569-2CA1-7C85-ACAA-836016C0C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400" y="1134138"/>
            <a:ext cx="7191199" cy="50962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76B03-8964-1472-5788-3572FA29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D5DC1-3E28-CB58-05AC-6ACEC653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88352"/>
          </a:xfrm>
        </p:spPr>
        <p:txBody>
          <a:bodyPr>
            <a:normAutofit/>
          </a:bodyPr>
          <a:lstStyle/>
          <a:p>
            <a:r>
              <a:rPr lang="ru-RU" sz="3200" dirty="0"/>
              <a:t>1.5.	Тестирование.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F4B81C-73B1-021E-67DB-34BE682E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369" y="904321"/>
            <a:ext cx="7143262" cy="55885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8D5809-39A4-DF4A-9577-5EF62FEF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9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113C1-77C6-9997-2D0F-E1ED80DB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627429"/>
          </a:xfrm>
        </p:spPr>
        <p:txBody>
          <a:bodyPr>
            <a:normAutofit/>
          </a:bodyPr>
          <a:lstStyle/>
          <a:p>
            <a:r>
              <a:rPr lang="ru-RU" sz="3200" dirty="0"/>
              <a:t>1.6.	Отладка.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96CB58B-C31A-6B07-750F-AD2FAC2A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55" y="977167"/>
            <a:ext cx="9822890" cy="538724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DEC05F-AE91-363F-ECB5-36B01267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2D4AB-AA9B-B7A1-FB76-F8FF41CF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88"/>
            <a:ext cx="10515600" cy="643060"/>
          </a:xfrm>
        </p:spPr>
        <p:txBody>
          <a:bodyPr>
            <a:normAutofit/>
          </a:bodyPr>
          <a:lstStyle/>
          <a:p>
            <a:r>
              <a:rPr lang="ru-RU" sz="3200" dirty="0"/>
              <a:t>1.7.	Рефакторинг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047702-31A1-D621-5CFC-59054F191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077" y="836248"/>
            <a:ext cx="3985846" cy="56718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F62515-D39B-0D77-CA37-61858B61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2619-E84D-418A-9078-B744C3D60D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1777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1346</Words>
  <Application>Microsoft Office PowerPoint</Application>
  <PresentationFormat>Широкоэкранный</PresentationFormat>
  <Paragraphs>89</Paragraphs>
  <Slides>23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Тема Office</vt:lpstr>
      <vt:lpstr>Лекция 4.</vt:lpstr>
      <vt:lpstr>1. Основные операции создания кода</vt:lpstr>
      <vt:lpstr>1.1. Набор и редактирование исходного текста программы</vt:lpstr>
      <vt:lpstr>1.2. Документирование кода. Doxygen</vt:lpstr>
      <vt:lpstr>1.3. Компиляция</vt:lpstr>
      <vt:lpstr>1.4. Линковка</vt:lpstr>
      <vt:lpstr>1.5. Тестирование.</vt:lpstr>
      <vt:lpstr>1.6. Отладка.</vt:lpstr>
      <vt:lpstr>1.7. Рефакторинг</vt:lpstr>
      <vt:lpstr>2. Сложность ручной сборки проекта</vt:lpstr>
      <vt:lpstr>3. Инструменты автоматизации сборки проекта</vt:lpstr>
      <vt:lpstr>4. IDE как альтернатива набору инструментов</vt:lpstr>
      <vt:lpstr>5. Eclipse как основа для STM32CubeIDE</vt:lpstr>
      <vt:lpstr>5.2. Организация иерархии проектов в рабочем пространстве (workspace)</vt:lpstr>
      <vt:lpstr>5.3. Возможности индивидуальной настройки. Перспективы.</vt:lpstr>
      <vt:lpstr>6. Генератор кода STM32CubeMX</vt:lpstr>
      <vt:lpstr>7. STM32CubeProgrammer</vt:lpstr>
      <vt:lpstr>8. Компиляция и сборка проекта</vt:lpstr>
      <vt:lpstr>Презентация PowerPoint</vt:lpstr>
      <vt:lpstr>9. Прошивка программы</vt:lpstr>
      <vt:lpstr>Презентация PowerPoint</vt:lpstr>
      <vt:lpstr>10. Пошаговая отладка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4.</dc:title>
  <dc:creator>Хачкинаев Олег Витальевич</dc:creator>
  <cp:lastModifiedBy>Хачкинаев Олег Витальевич</cp:lastModifiedBy>
  <cp:revision>34</cp:revision>
  <dcterms:created xsi:type="dcterms:W3CDTF">2022-11-24T09:43:58Z</dcterms:created>
  <dcterms:modified xsi:type="dcterms:W3CDTF">2023-10-04T13:39:37Z</dcterms:modified>
</cp:coreProperties>
</file>